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2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286" r:id="rId26"/>
    <p:sldId id="269" r:id="rId27"/>
    <p:sldId id="285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70" r:id="rId36"/>
    <p:sldId id="298" r:id="rId37"/>
    <p:sldId id="272" r:id="rId38"/>
    <p:sldId id="27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6" r:id="rId48"/>
    <p:sldId id="304" r:id="rId49"/>
    <p:sldId id="305" r:id="rId50"/>
    <p:sldId id="307" r:id="rId51"/>
    <p:sldId id="308" r:id="rId52"/>
    <p:sldId id="312" r:id="rId53"/>
    <p:sldId id="309" r:id="rId54"/>
    <p:sldId id="311" r:id="rId55"/>
    <p:sldId id="310" r:id="rId56"/>
    <p:sldId id="313" r:id="rId57"/>
    <p:sldId id="314" r:id="rId58"/>
    <p:sldId id="315" r:id="rId59"/>
    <p:sldId id="319" r:id="rId60"/>
    <p:sldId id="316" r:id="rId61"/>
    <p:sldId id="318" r:id="rId62"/>
    <p:sldId id="320" r:id="rId63"/>
    <p:sldId id="321" r:id="rId64"/>
    <p:sldId id="317" r:id="rId65"/>
    <p:sldId id="322" r:id="rId66"/>
    <p:sldId id="325" r:id="rId67"/>
    <p:sldId id="337" r:id="rId68"/>
    <p:sldId id="323" r:id="rId69"/>
    <p:sldId id="332" r:id="rId70"/>
    <p:sldId id="333" r:id="rId71"/>
    <p:sldId id="334" r:id="rId72"/>
    <p:sldId id="335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8" r:id="rId82"/>
    <p:sldId id="346" r:id="rId83"/>
    <p:sldId id="347" r:id="rId84"/>
    <p:sldId id="336" r:id="rId85"/>
    <p:sldId id="324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8" r:id="rId95"/>
    <p:sldId id="357" r:id="rId96"/>
    <p:sldId id="359" r:id="rId97"/>
    <p:sldId id="361" r:id="rId98"/>
    <p:sldId id="362" r:id="rId99"/>
    <p:sldId id="363" r:id="rId100"/>
    <p:sldId id="364" r:id="rId101"/>
    <p:sldId id="365" r:id="rId102"/>
    <p:sldId id="360" r:id="rId103"/>
    <p:sldId id="328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6" r:id="rId112"/>
    <p:sldId id="387" r:id="rId113"/>
    <p:sldId id="385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27" r:id="rId123"/>
    <p:sldId id="263" r:id="rId124"/>
    <p:sldId id="366" r:id="rId125"/>
    <p:sldId id="368" r:id="rId126"/>
    <p:sldId id="370" r:id="rId127"/>
    <p:sldId id="369" r:id="rId128"/>
    <p:sldId id="367" r:id="rId129"/>
    <p:sldId id="371" r:id="rId130"/>
    <p:sldId id="372" r:id="rId131"/>
    <p:sldId id="419" r:id="rId132"/>
    <p:sldId id="373" r:id="rId133"/>
    <p:sldId id="374" r:id="rId134"/>
    <p:sldId id="375" r:id="rId135"/>
    <p:sldId id="376" r:id="rId136"/>
    <p:sldId id="331" r:id="rId137"/>
    <p:sldId id="377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6" r:id="rId148"/>
    <p:sldId id="405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329" r:id="rId160"/>
    <p:sldId id="330" r:id="rId1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7"/>
          </p14:sldIdLst>
        </p14:section>
        <p14:section name="Graphics of Grammar" id="{BEB4839B-56F7-4991-9521-3C7532D5A980}">
          <p14:sldIdLst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9" autoAdjust="0"/>
    <p:restoredTop sz="94281" autoAdjust="0"/>
  </p:normalViewPr>
  <p:slideViewPr>
    <p:cSldViewPr snapToGrid="0">
      <p:cViewPr varScale="1">
        <p:scale>
          <a:sx n="73" d="100"/>
          <a:sy n="73" d="100"/>
        </p:scale>
        <p:origin x="1404" y="60"/>
      </p:cViewPr>
      <p:guideLst/>
    </p:cSldViewPr>
  </p:slideViewPr>
  <p:outlineViewPr>
    <p:cViewPr>
      <p:scale>
        <a:sx n="33" d="100"/>
        <a:sy n="33" d="100"/>
      </p:scale>
      <p:origin x="0" y="-365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5" y="2739591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Tablenamem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25625"/>
            <a:ext cx="3055413" cy="143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1" y="3390754"/>
            <a:ext cx="4657143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9" y="1274712"/>
            <a:ext cx="4409524" cy="13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6" y="2617231"/>
            <a:ext cx="4600910" cy="205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" y="4584034"/>
            <a:ext cx="4368560" cy="2851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462" y="3979136"/>
            <a:ext cx="4342841" cy="2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1" y="1995054"/>
            <a:ext cx="6806197" cy="444688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40" y="3570864"/>
            <a:ext cx="1790476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7" y="4200091"/>
            <a:ext cx="3942857" cy="29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41" y="2736363"/>
            <a:ext cx="6616842" cy="26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5" y="1340717"/>
            <a:ext cx="4249103" cy="3334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24" y="3008179"/>
            <a:ext cx="7990476" cy="37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" y="1690689"/>
            <a:ext cx="3400000" cy="17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69" y="1570170"/>
            <a:ext cx="55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3" y="1520210"/>
            <a:ext cx="3518337" cy="522956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6636327" y="2845773"/>
            <a:ext cx="748504" cy="348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97" y="1825625"/>
            <a:ext cx="2838095" cy="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3" y="2574045"/>
            <a:ext cx="5120531" cy="36259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17273" y="2044672"/>
            <a:ext cx="858982" cy="1058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2095238" cy="331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226" y="1962791"/>
            <a:ext cx="5987667" cy="1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27" y="3796893"/>
            <a:ext cx="6015866" cy="23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</a:t>
            </a:r>
            <a:r>
              <a:rPr lang="en-US" dirty="0" smtClean="0"/>
              <a:t>works (Check it in)</a:t>
            </a:r>
            <a:endParaRPr lang="en-US" dirty="0" smtClean="0"/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90098"/>
            <a:ext cx="7809524" cy="18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5812"/>
            <a:ext cx="7809524" cy="22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415058"/>
            <a:ext cx="7057143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</a:t>
            </a:r>
            <a:r>
              <a:rPr lang="en-US" dirty="0" smtClean="0"/>
              <a:t>to create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Be able to know how to use the following:</a:t>
            </a:r>
          </a:p>
          <a:p>
            <a:pPr lvl="2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Console</a:t>
            </a:r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Files</a:t>
            </a:r>
          </a:p>
          <a:p>
            <a:pPr lvl="2"/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Help</a:t>
            </a:r>
            <a:endParaRPr lang="en-US" dirty="0" smtClean="0"/>
          </a:p>
          <a:p>
            <a:pPr lvl="2"/>
            <a:r>
              <a:rPr lang="en-US" dirty="0" smtClean="0"/>
              <a:t>Viewer</a:t>
            </a:r>
          </a:p>
          <a:p>
            <a:pPr lvl="2"/>
            <a:r>
              <a:rPr lang="en-US" dirty="0" smtClean="0"/>
              <a:t>History</a:t>
            </a:r>
          </a:p>
          <a:p>
            <a:pPr lvl="2"/>
            <a:r>
              <a:rPr lang="en-US" dirty="0" smtClean="0"/>
              <a:t>Intellisense</a:t>
            </a:r>
          </a:p>
          <a:p>
            <a:pPr lvl="2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287595"/>
            <a:ext cx="4170998" cy="266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89145"/>
            <a:ext cx="3574078" cy="27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6" y="256011"/>
            <a:ext cx="2666667" cy="21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3" y="1468611"/>
            <a:ext cx="3300395" cy="18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8" y="3338363"/>
            <a:ext cx="3282856" cy="1859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28" y="4906026"/>
            <a:ext cx="3133447" cy="1775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0350"/>
            <a:ext cx="3651171" cy="206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78825"/>
            <a:ext cx="3585235" cy="203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649" y="4209946"/>
            <a:ext cx="3383935" cy="19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3354</TotalTime>
  <Words>1328</Words>
  <Application>Microsoft Office PowerPoint</Application>
  <PresentationFormat>On-screen Show (4:3)</PresentationFormat>
  <Paragraphs>364</Paragraphs>
  <Slides>160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5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Module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</vt:lpstr>
      <vt:lpstr>Break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Break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159</cp:revision>
  <dcterms:created xsi:type="dcterms:W3CDTF">2017-10-09T17:44:16Z</dcterms:created>
  <dcterms:modified xsi:type="dcterms:W3CDTF">2017-10-23T21:55:24Z</dcterms:modified>
</cp:coreProperties>
</file>